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9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72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03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5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1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090898-D11D-4D4E-9FC4-42F04194BBF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84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CAA83-98DC-4A75-954E-EB00D9E6FAEB}"/>
              </a:ext>
            </a:extLst>
          </p:cNvPr>
          <p:cNvGrpSpPr/>
          <p:nvPr/>
        </p:nvGrpSpPr>
        <p:grpSpPr>
          <a:xfrm>
            <a:off x="4235448" y="652462"/>
            <a:ext cx="3721100" cy="5553075"/>
            <a:chOff x="0" y="180975"/>
            <a:chExt cx="3721100" cy="5553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37ABA94-9DF9-4FA7-9279-CD6C848649AB}"/>
                </a:ext>
              </a:extLst>
            </p:cNvPr>
            <p:cNvSpPr/>
            <p:nvPr/>
          </p:nvSpPr>
          <p:spPr>
            <a:xfrm>
              <a:off x="371475" y="180975"/>
              <a:ext cx="2990850" cy="555307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3EEA28-C93F-4C80-A52B-63DF35E5C78C}"/>
                </a:ext>
              </a:extLst>
            </p:cNvPr>
            <p:cNvSpPr/>
            <p:nvPr/>
          </p:nvSpPr>
          <p:spPr>
            <a:xfrm>
              <a:off x="485775" y="561975"/>
              <a:ext cx="2752725" cy="45053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51CFBE7D-E7D8-49EB-8C48-5F3CAB22B613}"/>
                </a:ext>
              </a:extLst>
            </p:cNvPr>
            <p:cNvSpPr/>
            <p:nvPr/>
          </p:nvSpPr>
          <p:spPr>
            <a:xfrm>
              <a:off x="1711803" y="5192559"/>
              <a:ext cx="365760" cy="365760"/>
            </a:xfrm>
            <a:prstGeom prst="flowChartConnector">
              <a:avLst/>
            </a:prstGeom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Minus Sign 9">
              <a:extLst>
                <a:ext uri="{FF2B5EF4-FFF2-40B4-BE49-F238E27FC236}">
                  <a16:creationId xmlns:a16="http://schemas.microsoft.com/office/drawing/2014/main" id="{596EE27A-52F8-4BDC-80CF-FB77D54486B6}"/>
                </a:ext>
              </a:extLst>
            </p:cNvPr>
            <p:cNvSpPr/>
            <p:nvPr/>
          </p:nvSpPr>
          <p:spPr>
            <a:xfrm>
              <a:off x="962025" y="342900"/>
              <a:ext cx="1828800" cy="91440"/>
            </a:xfrm>
            <a:prstGeom prst="mathMinus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7CE2E0C-5334-4A09-9793-D0D6D91184CC}"/>
                </a:ext>
              </a:extLst>
            </p:cNvPr>
            <p:cNvSpPr/>
            <p:nvPr/>
          </p:nvSpPr>
          <p:spPr>
            <a:xfrm>
              <a:off x="0" y="219075"/>
              <a:ext cx="3721100" cy="9144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920D243E-C620-42D5-904E-E8569AA0FF27}"/>
                </a:ext>
              </a:extLst>
            </p:cNvPr>
            <p:cNvSpPr/>
            <p:nvPr/>
          </p:nvSpPr>
          <p:spPr>
            <a:xfrm>
              <a:off x="0" y="409575"/>
              <a:ext cx="3721100" cy="100584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Donors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BDD4723C-7709-40DF-95EE-991BB8695F82}"/>
                </a:ext>
              </a:extLst>
            </p:cNvPr>
            <p:cNvSpPr txBox="1"/>
            <p:nvPr/>
          </p:nvSpPr>
          <p:spPr>
            <a:xfrm>
              <a:off x="1495425" y="561975"/>
              <a:ext cx="731520" cy="2743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4:21 PM</a:t>
              </a:r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7665F7CC-A89D-42BA-9F46-E95E158779E2}"/>
                </a:ext>
              </a:extLst>
            </p:cNvPr>
            <p:cNvSpPr/>
            <p:nvPr/>
          </p:nvSpPr>
          <p:spPr>
            <a:xfrm>
              <a:off x="0" y="4324350"/>
              <a:ext cx="3721100" cy="118872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Send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C000D8F-E861-4648-9AE7-F66FC701621A}"/>
                </a:ext>
              </a:extLst>
            </p:cNvPr>
            <p:cNvSpPr/>
            <p:nvPr/>
          </p:nvSpPr>
          <p:spPr>
            <a:xfrm>
              <a:off x="838200" y="4810125"/>
              <a:ext cx="1920240" cy="2194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8F5F033-9628-47F8-B1B9-BE5483FF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46" y="2865328"/>
            <a:ext cx="3634105" cy="841591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sz="4300" dirty="0">
                <a:solidFill>
                  <a:schemeClr val="bg1"/>
                </a:solidFill>
                <a:latin typeface="Bauhaus 93" panose="04030905020B02020C02" pitchFamily="82" charset="0"/>
              </a:rPr>
              <a:t>Text2give</a:t>
            </a:r>
          </a:p>
        </p:txBody>
      </p:sp>
    </p:spTree>
    <p:extLst>
      <p:ext uri="{BB962C8B-B14F-4D97-AF65-F5344CB8AC3E}">
        <p14:creationId xmlns:p14="http://schemas.microsoft.com/office/powerpoint/2010/main" val="151174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3FEFF-BDB5-4387-A73D-D360613E8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6002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AD60AA-ADE6-4633-9619-2349B56C17B0}"/>
              </a:ext>
            </a:extLst>
          </p:cNvPr>
          <p:cNvSpPr txBox="1">
            <a:spLocks/>
          </p:cNvSpPr>
          <p:nvPr/>
        </p:nvSpPr>
        <p:spPr>
          <a:xfrm>
            <a:off x="12323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After your registration has been completed, you will receive a confirmation email.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 as well.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233F0F-65B5-46ED-997E-C3A2D1C48A95}"/>
              </a:ext>
            </a:extLst>
          </p:cNvPr>
          <p:cNvSpPr/>
          <p:nvPr/>
        </p:nvSpPr>
        <p:spPr>
          <a:xfrm>
            <a:off x="8162488" y="4543767"/>
            <a:ext cx="3093907" cy="1491305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3DA307-A62C-4629-9E69-E377E1427084}"/>
              </a:ext>
            </a:extLst>
          </p:cNvPr>
          <p:cNvCxnSpPr>
            <a:cxnSpLocks/>
          </p:cNvCxnSpPr>
          <p:nvPr/>
        </p:nvCxnSpPr>
        <p:spPr>
          <a:xfrm>
            <a:off x="7701094" y="3954440"/>
            <a:ext cx="989900" cy="66789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9C40F3-4E76-4878-B145-7A551B222F04}"/>
              </a:ext>
            </a:extLst>
          </p:cNvPr>
          <p:cNvSpPr txBox="1"/>
          <p:nvPr/>
        </p:nvSpPr>
        <p:spPr>
          <a:xfrm>
            <a:off x="9333338" y="620785"/>
            <a:ext cx="184918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86608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C30B-6328-4126-A9B5-F015EF78C4F7}"/>
              </a:ext>
            </a:extLst>
          </p:cNvPr>
          <p:cNvSpPr txBox="1">
            <a:spLocks/>
          </p:cNvSpPr>
          <p:nvPr/>
        </p:nvSpPr>
        <p:spPr>
          <a:xfrm>
            <a:off x="873579" y="957597"/>
            <a:ext cx="9351217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</a:rPr>
              <a:t>Now you are ready to make your first Text2Give gift!</a:t>
            </a:r>
          </a:p>
        </p:txBody>
      </p:sp>
    </p:spTree>
    <p:extLst>
      <p:ext uri="{BB962C8B-B14F-4D97-AF65-F5344CB8AC3E}">
        <p14:creationId xmlns:p14="http://schemas.microsoft.com/office/powerpoint/2010/main" val="78948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7100-2882-4E63-A421-575B1090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Making a gift</a:t>
            </a:r>
          </a:p>
        </p:txBody>
      </p:sp>
    </p:spTree>
    <p:extLst>
      <p:ext uri="{BB962C8B-B14F-4D97-AF65-F5344CB8AC3E}">
        <p14:creationId xmlns:p14="http://schemas.microsoft.com/office/powerpoint/2010/main" val="202132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3264CA-F55D-418E-A32A-4FBA027895B4}"/>
              </a:ext>
            </a:extLst>
          </p:cNvPr>
          <p:cNvSpPr txBox="1">
            <a:spLocks/>
          </p:cNvSpPr>
          <p:nvPr/>
        </p:nvSpPr>
        <p:spPr>
          <a:xfrm>
            <a:off x="3695" y="712447"/>
            <a:ext cx="8257592" cy="5420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Text an amount to: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</a:rPr>
              <a:t>		 (203) 872-9947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The payment method entered during the registration process will be charged for your gift.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CFD44-DA30-4122-AA56-02EC801A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695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AD962-2538-4B1C-A04B-C71FE4160F74}"/>
              </a:ext>
            </a:extLst>
          </p:cNvPr>
          <p:cNvSpPr txBox="1"/>
          <p:nvPr/>
        </p:nvSpPr>
        <p:spPr>
          <a:xfrm>
            <a:off x="9257838" y="570451"/>
            <a:ext cx="1865964" cy="2804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15752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0C997-A341-4463-8903-E50319FE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617" y="145667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75AA7C-CA33-444B-BC18-6AF2438A40D3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receive a confirmation text message with a link allowing you to designate your gift.  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If you choose not to designate your gift, the funds will be designated to the Payment toward Pledge fund.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0CD3F8-EBF4-4B28-96E5-BEF94E0454E5}"/>
              </a:ext>
            </a:extLst>
          </p:cNvPr>
          <p:cNvSpPr/>
          <p:nvPr/>
        </p:nvSpPr>
        <p:spPr>
          <a:xfrm>
            <a:off x="8372997" y="4752367"/>
            <a:ext cx="2642532" cy="1180912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A70764-BEE4-4A12-A9A1-945836741D51}"/>
              </a:ext>
            </a:extLst>
          </p:cNvPr>
          <p:cNvCxnSpPr>
            <a:cxnSpLocks/>
          </p:cNvCxnSpPr>
          <p:nvPr/>
        </p:nvCxnSpPr>
        <p:spPr>
          <a:xfrm>
            <a:off x="6979640" y="3904938"/>
            <a:ext cx="1736521" cy="85387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99A34A-CBB2-4863-BB28-5665CEF23D65}"/>
              </a:ext>
            </a:extLst>
          </p:cNvPr>
          <p:cNvSpPr txBox="1"/>
          <p:nvPr/>
        </p:nvSpPr>
        <p:spPr>
          <a:xfrm>
            <a:off x="9299546" y="469784"/>
            <a:ext cx="1866201" cy="2857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27216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332A-9DB7-4C11-8CB5-9D91E74D546D}"/>
              </a:ext>
            </a:extLst>
          </p:cNvPr>
          <p:cNvSpPr txBox="1">
            <a:spLocks/>
          </p:cNvSpPr>
          <p:nvPr/>
        </p:nvSpPr>
        <p:spPr>
          <a:xfrm>
            <a:off x="0" y="430666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If you choose to designate your gift, you will have an opportunity to choose from a list of options.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6EEDF-14F6-4650-A1EC-EE94EE79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1946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5BB798-6BAF-4A16-8031-6828C913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6" b="57039"/>
          <a:stretch/>
        </p:blipFill>
        <p:spPr>
          <a:xfrm>
            <a:off x="4839257" y="4184632"/>
            <a:ext cx="3857625" cy="205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45B804-D45C-4BB5-9256-B85F30E94DE3}"/>
              </a:ext>
            </a:extLst>
          </p:cNvPr>
          <p:cNvCxnSpPr>
            <a:cxnSpLocks/>
          </p:cNvCxnSpPr>
          <p:nvPr/>
        </p:nvCxnSpPr>
        <p:spPr>
          <a:xfrm flipH="1">
            <a:off x="8421947" y="2969703"/>
            <a:ext cx="2517297" cy="224343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E27618-C15B-4840-97D1-F66B74D21FE6}"/>
              </a:ext>
            </a:extLst>
          </p:cNvPr>
          <p:cNvCxnSpPr>
            <a:cxnSpLocks/>
          </p:cNvCxnSpPr>
          <p:nvPr/>
        </p:nvCxnSpPr>
        <p:spPr>
          <a:xfrm flipH="1">
            <a:off x="8421946" y="3615655"/>
            <a:ext cx="2517298" cy="208047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8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5922CA-7EC0-497F-890A-75FF0943376B}"/>
              </a:ext>
            </a:extLst>
          </p:cNvPr>
          <p:cNvSpPr txBox="1">
            <a:spLocks/>
          </p:cNvSpPr>
          <p:nvPr/>
        </p:nvSpPr>
        <p:spPr>
          <a:xfrm>
            <a:off x="-6531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E1B0-7F7F-4F90-B7E6-028201993DAD}"/>
              </a:ext>
            </a:extLst>
          </p:cNvPr>
          <p:cNvSpPr txBox="1">
            <a:spLocks/>
          </p:cNvSpPr>
          <p:nvPr/>
        </p:nvSpPr>
        <p:spPr>
          <a:xfrm>
            <a:off x="87086" y="9079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C50D9-7C17-4AF3-8223-546CFC6E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618" y="144959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31D8B6-9749-4B0D-B548-625EA7C408D6}"/>
              </a:ext>
            </a:extLst>
          </p:cNvPr>
          <p:cNvSpPr txBox="1">
            <a:spLocks/>
          </p:cNvSpPr>
          <p:nvPr/>
        </p:nvSpPr>
        <p:spPr>
          <a:xfrm>
            <a:off x="10352" y="1157958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arrive at the fund designation confirmation screen.</a:t>
            </a:r>
          </a:p>
        </p:txBody>
      </p:sp>
    </p:spTree>
    <p:extLst>
      <p:ext uri="{BB962C8B-B14F-4D97-AF65-F5344CB8AC3E}">
        <p14:creationId xmlns:p14="http://schemas.microsoft.com/office/powerpoint/2010/main" val="327147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B25ED3-8899-49D1-85D0-C00506E6FB19}"/>
              </a:ext>
            </a:extLst>
          </p:cNvPr>
          <p:cNvSpPr txBox="1">
            <a:spLocks/>
          </p:cNvSpPr>
          <p:nvPr/>
        </p:nvSpPr>
        <p:spPr>
          <a:xfrm>
            <a:off x="7390" y="783569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0A590-1853-48D1-91ED-6706F358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061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7D7388-604E-48DA-BDE0-9C19A16A1155}"/>
              </a:ext>
            </a:extLst>
          </p:cNvPr>
          <p:cNvSpPr/>
          <p:nvPr/>
        </p:nvSpPr>
        <p:spPr>
          <a:xfrm>
            <a:off x="8187418" y="4545181"/>
            <a:ext cx="2810311" cy="1449359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F7371B-07C0-4F59-9D6A-7D3BAB05AE85}"/>
              </a:ext>
            </a:extLst>
          </p:cNvPr>
          <p:cNvCxnSpPr>
            <a:cxnSpLocks/>
          </p:cNvCxnSpPr>
          <p:nvPr/>
        </p:nvCxnSpPr>
        <p:spPr>
          <a:xfrm>
            <a:off x="6490607" y="3910693"/>
            <a:ext cx="2011018" cy="7451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8029FE-96DF-4925-A609-A5AB961FAF3B}"/>
              </a:ext>
            </a:extLst>
          </p:cNvPr>
          <p:cNvSpPr txBox="1"/>
          <p:nvPr/>
        </p:nvSpPr>
        <p:spPr>
          <a:xfrm>
            <a:off x="9316560" y="586461"/>
            <a:ext cx="184079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153563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8548-B173-4AE3-9202-3C6AEFBB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Processing a refund</a:t>
            </a:r>
          </a:p>
        </p:txBody>
      </p:sp>
    </p:spTree>
    <p:extLst>
      <p:ext uri="{BB962C8B-B14F-4D97-AF65-F5344CB8AC3E}">
        <p14:creationId xmlns:p14="http://schemas.microsoft.com/office/powerpoint/2010/main" val="244973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B65A95-8B08-41ED-88D8-D436C39CCED5}"/>
              </a:ext>
            </a:extLst>
          </p:cNvPr>
          <p:cNvSpPr txBox="1">
            <a:spLocks/>
          </p:cNvSpPr>
          <p:nvPr/>
        </p:nvSpPr>
        <p:spPr>
          <a:xfrm>
            <a:off x="7393" y="783569"/>
            <a:ext cx="8386563" cy="5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If you have made an error in your amount, text “Refund” or “Void” to your church’s Text2Give number.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be contacted about the transaction or transactions you wish to refund.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56654-D846-41B2-99BC-D8BD0617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582" y="184212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FECB4-BF74-4057-BBA7-387434E8CE3C}"/>
              </a:ext>
            </a:extLst>
          </p:cNvPr>
          <p:cNvSpPr txBox="1"/>
          <p:nvPr/>
        </p:nvSpPr>
        <p:spPr>
          <a:xfrm>
            <a:off x="9307224" y="531738"/>
            <a:ext cx="185013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39588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30C6-0670-42E7-8783-5A8B27692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2675731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ACCOUNT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159698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7F00-9920-4B4A-AF69-4F8620787ADC}"/>
              </a:ext>
            </a:extLst>
          </p:cNvPr>
          <p:cNvSpPr txBox="1">
            <a:spLocks/>
          </p:cNvSpPr>
          <p:nvPr/>
        </p:nvSpPr>
        <p:spPr>
          <a:xfrm>
            <a:off x="1967204" y="1427380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Your refund will be processed within three (3)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3254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D153-9DAA-4D6C-B2AA-7D410E4C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761500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/>
              <a:t>Updating your TEXT2gIVE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78545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6FC8B7-2337-4113-9236-8AAC1B88D982}"/>
              </a:ext>
            </a:extLst>
          </p:cNvPr>
          <p:cNvSpPr txBox="1">
            <a:spLocks/>
          </p:cNvSpPr>
          <p:nvPr/>
        </p:nvSpPr>
        <p:spPr>
          <a:xfrm>
            <a:off x="7389" y="307496"/>
            <a:ext cx="8371647" cy="6074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If you need to change any of your information, associated with your Text2Give registration, simply text “Update” to your church’s Text2Give number.</a:t>
            </a:r>
          </a:p>
          <a:p>
            <a:pPr marL="112713" indent="-1127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Click the link included in the response text message.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B4111-E35E-4167-BA8B-52D31437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9036" y="174479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27266C-3FD4-4743-BA83-3A3EE3A00550}"/>
              </a:ext>
            </a:extLst>
          </p:cNvPr>
          <p:cNvSpPr/>
          <p:nvPr/>
        </p:nvSpPr>
        <p:spPr>
          <a:xfrm>
            <a:off x="8030639" y="1409075"/>
            <a:ext cx="2916994" cy="1595908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122E9E-D4F9-47FF-BCD4-9F592FF7CA5F}"/>
              </a:ext>
            </a:extLst>
          </p:cNvPr>
          <p:cNvCxnSpPr>
            <a:cxnSpLocks/>
          </p:cNvCxnSpPr>
          <p:nvPr/>
        </p:nvCxnSpPr>
        <p:spPr>
          <a:xfrm flipV="1">
            <a:off x="6790544" y="2827090"/>
            <a:ext cx="1690726" cy="262183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21AE9-2CAA-4912-9DD2-EB1249628D33}"/>
              </a:ext>
            </a:extLst>
          </p:cNvPr>
          <p:cNvSpPr txBox="1"/>
          <p:nvPr/>
        </p:nvSpPr>
        <p:spPr>
          <a:xfrm>
            <a:off x="9268836" y="521839"/>
            <a:ext cx="182979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47686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FBC519-5F82-4477-878D-6D269B61A86C}"/>
              </a:ext>
            </a:extLst>
          </p:cNvPr>
          <p:cNvSpPr txBox="1">
            <a:spLocks/>
          </p:cNvSpPr>
          <p:nvPr/>
        </p:nvSpPr>
        <p:spPr>
          <a:xfrm>
            <a:off x="7389" y="783569"/>
            <a:ext cx="8407949" cy="470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After editing your information, you will arrive at a confirmation screen.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E9A79-D3C0-408C-A334-42E1EEBA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5338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B278F-7DA7-47E4-A76E-6F68D2F049B0}"/>
              </a:ext>
            </a:extLst>
          </p:cNvPr>
          <p:cNvSpPr txBox="1"/>
          <p:nvPr/>
        </p:nvSpPr>
        <p:spPr>
          <a:xfrm>
            <a:off x="10266885" y="3690718"/>
            <a:ext cx="1083818" cy="2154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88537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9994C-3326-411E-AB82-A49357FD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5338" y="147339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71672-D454-4532-9229-0EF7F65F252C}"/>
              </a:ext>
            </a:extLst>
          </p:cNvPr>
          <p:cNvSpPr txBox="1">
            <a:spLocks/>
          </p:cNvSpPr>
          <p:nvPr/>
        </p:nvSpPr>
        <p:spPr>
          <a:xfrm>
            <a:off x="7389" y="438512"/>
            <a:ext cx="8407949" cy="56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receive a confirmation email message regarding your update.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A09043-60D7-4342-B8C6-897F169B491A}"/>
              </a:ext>
            </a:extLst>
          </p:cNvPr>
          <p:cNvSpPr/>
          <p:nvPr/>
        </p:nvSpPr>
        <p:spPr>
          <a:xfrm>
            <a:off x="8497488" y="1909390"/>
            <a:ext cx="2548836" cy="1257046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396B7C-DCB9-40D4-B949-5AD2A803A30A}"/>
              </a:ext>
            </a:extLst>
          </p:cNvPr>
          <p:cNvCxnSpPr>
            <a:cxnSpLocks/>
          </p:cNvCxnSpPr>
          <p:nvPr/>
        </p:nvCxnSpPr>
        <p:spPr>
          <a:xfrm flipV="1">
            <a:off x="6858000" y="2801923"/>
            <a:ext cx="1639488" cy="183539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36DA5-3D8F-4C5B-8333-0C5249C1FF92}"/>
              </a:ext>
            </a:extLst>
          </p:cNvPr>
          <p:cNvSpPr txBox="1"/>
          <p:nvPr/>
        </p:nvSpPr>
        <p:spPr>
          <a:xfrm>
            <a:off x="9323762" y="520117"/>
            <a:ext cx="188195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95964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0042-A732-4581-8B0E-97F545A5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545620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If you have any questions please contact the church Office</a:t>
            </a:r>
          </a:p>
        </p:txBody>
      </p:sp>
    </p:spTree>
    <p:extLst>
      <p:ext uri="{BB962C8B-B14F-4D97-AF65-F5344CB8AC3E}">
        <p14:creationId xmlns:p14="http://schemas.microsoft.com/office/powerpoint/2010/main" val="392300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68ACA-3F2F-4AF7-BEB1-F9D9CC84E4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9809" y="181408"/>
            <a:ext cx="3600942" cy="639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D50-7CFA-4EF6-936E-D26EA37CBD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12226"/>
            <a:ext cx="8402175" cy="5738070"/>
          </a:xfrm>
        </p:spPr>
        <p:txBody>
          <a:bodyPr>
            <a:normAutofit/>
          </a:bodyPr>
          <a:lstStyle/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</a:rPr>
              <a:t>First ensure that your phone is connected to wi-fi, or your mobile data is turned on.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</a:rPr>
              <a:t>Text “Register” to your church’s Text2Give number, listed above.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</a:rPr>
              <a:t>Click the link in the response.</a:t>
            </a:r>
            <a:endParaRPr lang="en-US" sz="3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2108A-1EF7-471B-87EF-950CD1D5B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(203) 872-9947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ED2864-6D1F-4CAC-B839-A028F94F5714}"/>
              </a:ext>
            </a:extLst>
          </p:cNvPr>
          <p:cNvSpPr/>
          <p:nvPr/>
        </p:nvSpPr>
        <p:spPr>
          <a:xfrm>
            <a:off x="8284729" y="3246539"/>
            <a:ext cx="2684477" cy="1073791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02A4B0-147B-49DD-B604-D6832CDB0F1D}"/>
              </a:ext>
            </a:extLst>
          </p:cNvPr>
          <p:cNvCxnSpPr>
            <a:cxnSpLocks/>
          </p:cNvCxnSpPr>
          <p:nvPr/>
        </p:nvCxnSpPr>
        <p:spPr>
          <a:xfrm flipV="1">
            <a:off x="6408964" y="3981261"/>
            <a:ext cx="2240086" cy="22154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4255F3-E4B7-4539-B4F8-E8049303DA57}"/>
              </a:ext>
            </a:extLst>
          </p:cNvPr>
          <p:cNvSpPr txBox="1"/>
          <p:nvPr/>
        </p:nvSpPr>
        <p:spPr>
          <a:xfrm>
            <a:off x="9370503" y="545284"/>
            <a:ext cx="191606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987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68ACA-3F2F-4AF7-BEB1-F9D9CC84E4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285" y="208811"/>
            <a:ext cx="3600077" cy="639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D50-7CFA-4EF6-936E-D26EA37CBD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1792" y="0"/>
            <a:ext cx="7003791" cy="6041571"/>
          </a:xfrm>
        </p:spPr>
        <p:txBody>
          <a:bodyPr>
            <a:normAutofit/>
          </a:bodyPr>
          <a:lstStyle/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Enter your contact information in the form.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40A45-DDCA-48C4-B7F4-4FEAD96B1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450" y="5589795"/>
            <a:ext cx="2011680" cy="1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2385808-FC1F-4AC6-BB76-C6F01494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9404" y="224974"/>
            <a:ext cx="3600451" cy="63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1D209CD-DB97-4111-AE8A-67CB3AEAFE2D}"/>
              </a:ext>
            </a:extLst>
          </p:cNvPr>
          <p:cNvSpPr txBox="1">
            <a:spLocks/>
          </p:cNvSpPr>
          <p:nvPr/>
        </p:nvSpPr>
        <p:spPr>
          <a:xfrm>
            <a:off x="0" y="1014362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Select your preferred payment method.</a:t>
            </a:r>
          </a:p>
        </p:txBody>
      </p:sp>
    </p:spTree>
    <p:extLst>
      <p:ext uri="{BB962C8B-B14F-4D97-AF65-F5344CB8AC3E}">
        <p14:creationId xmlns:p14="http://schemas.microsoft.com/office/powerpoint/2010/main" val="312319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0456AB-C7E1-4826-9246-111A78458EBB}"/>
              </a:ext>
            </a:extLst>
          </p:cNvPr>
          <p:cNvSpPr txBox="1">
            <a:spLocks/>
          </p:cNvSpPr>
          <p:nvPr/>
        </p:nvSpPr>
        <p:spPr>
          <a:xfrm>
            <a:off x="2287" y="1044826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Submit your registration information.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3DDE5-B309-4A2E-9D34-2CF16B21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847" y="209820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EA4D74-E1AC-481A-A850-7B2FC9C7EB91}"/>
              </a:ext>
            </a:extLst>
          </p:cNvPr>
          <p:cNvSpPr/>
          <p:nvPr/>
        </p:nvSpPr>
        <p:spPr>
          <a:xfrm>
            <a:off x="8598717" y="2323750"/>
            <a:ext cx="3162648" cy="1333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EAE003-8D42-438F-B734-6D81F6916138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Review your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799DA-8909-4B2E-8D22-E01829E1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930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D35EA-C36A-4EE0-9B53-A7F51B00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04" y="4255517"/>
            <a:ext cx="2011680" cy="1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496760-7D94-46F3-BB08-93833B5C5086}"/>
              </a:ext>
            </a:extLst>
          </p:cNvPr>
          <p:cNvSpPr txBox="1">
            <a:spLocks/>
          </p:cNvSpPr>
          <p:nvPr/>
        </p:nvSpPr>
        <p:spPr>
          <a:xfrm>
            <a:off x="69215" y="53908"/>
            <a:ext cx="8003126" cy="387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If necessary, select “Return to Input Screen” to make a correction.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Or, if everything is correct, select the box to confirm your information.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Select “Complete Registration”.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D0E3F-B8EF-4CDD-A3CD-78526402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886" y="216349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242D6C-3F0D-499D-9C2E-A30FB4164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3" b="51071"/>
          <a:stretch/>
        </p:blipFill>
        <p:spPr>
          <a:xfrm>
            <a:off x="5067606" y="4009938"/>
            <a:ext cx="3857625" cy="1140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67A123-4F5B-4BCE-8226-167782CCDCAC}"/>
              </a:ext>
            </a:extLst>
          </p:cNvPr>
          <p:cNvCxnSpPr>
            <a:cxnSpLocks/>
          </p:cNvCxnSpPr>
          <p:nvPr/>
        </p:nvCxnSpPr>
        <p:spPr>
          <a:xfrm flipH="1">
            <a:off x="5461233" y="2491530"/>
            <a:ext cx="3020037" cy="16358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51F29FE-4DE2-43CB-A199-E048F45BB006}"/>
              </a:ext>
            </a:extLst>
          </p:cNvPr>
          <p:cNvSpPr/>
          <p:nvPr/>
        </p:nvSpPr>
        <p:spPr>
          <a:xfrm>
            <a:off x="8590327" y="1635853"/>
            <a:ext cx="1879134" cy="469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A6BAD5-1DE5-4FAF-A98F-96DA9A5B9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828" y="3590489"/>
            <a:ext cx="2011680" cy="1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A514B-9653-465E-B079-640BDCEF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8320" y="233601"/>
            <a:ext cx="3600450" cy="639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C9EA40-FCD9-43B2-8075-4C5B584A3EF1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be shown the registration confirmation screen.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9A520-0207-45EA-9F75-3ED29C08FF67}"/>
              </a:ext>
            </a:extLst>
          </p:cNvPr>
          <p:cNvSpPr txBox="1"/>
          <p:nvPr/>
        </p:nvSpPr>
        <p:spPr>
          <a:xfrm>
            <a:off x="10327266" y="3689059"/>
            <a:ext cx="1097280" cy="2154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23897737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</TotalTime>
  <Words>427</Words>
  <Application>Microsoft Office PowerPoint</Application>
  <PresentationFormat>Widescreen</PresentationFormat>
  <Paragraphs>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Bauhaus 93</vt:lpstr>
      <vt:lpstr>Calibri</vt:lpstr>
      <vt:lpstr>Century Gothic</vt:lpstr>
      <vt:lpstr>Wingdings 3</vt:lpstr>
      <vt:lpstr>Slice</vt:lpstr>
      <vt:lpstr>Text2give</vt:lpstr>
      <vt:lpstr>ACCOUNT REGISTRATION</vt:lpstr>
      <vt:lpstr>(203) 872-9947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gift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a refund</vt:lpstr>
      <vt:lpstr>PowerPoint Presentation</vt:lpstr>
      <vt:lpstr>PowerPoint Presentation</vt:lpstr>
      <vt:lpstr>Updating your TEXT2gIVE rEGISTRATION</vt:lpstr>
      <vt:lpstr>PowerPoint Presentation</vt:lpstr>
      <vt:lpstr>PowerPoint Presentation</vt:lpstr>
      <vt:lpstr>PowerPoint Presentation</vt:lpstr>
      <vt:lpstr>If you have any questions please contact the church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Text2Give</dc:title>
  <dc:creator>Rachel Kosar</dc:creator>
  <cp:lastModifiedBy>Michelle Chatman</cp:lastModifiedBy>
  <cp:revision>106</cp:revision>
  <dcterms:created xsi:type="dcterms:W3CDTF">2018-12-17T15:34:05Z</dcterms:created>
  <dcterms:modified xsi:type="dcterms:W3CDTF">2020-11-13T15:26:04Z</dcterms:modified>
</cp:coreProperties>
</file>